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5" r:id="rId11"/>
    <p:sldId id="264" r:id="rId12"/>
    <p:sldId id="267" r:id="rId13"/>
    <p:sldId id="268" r:id="rId14"/>
    <p:sldId id="269" r:id="rId15"/>
    <p:sldId id="271" r:id="rId16"/>
    <p:sldId id="272" r:id="rId17"/>
    <p:sldId id="270" r:id="rId1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1" y="5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8F5E7-DB5C-37B9-DA0C-596B31A10E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82DB97-6068-93A7-6C94-4BBA8B071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C79D9-A592-9386-A292-43AB631C1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C7490-31B9-C130-8A95-F7740B033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8FB54-F627-2114-9C7E-2018EA7E3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82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D15C0-34F4-7BAE-35DA-1021F3DEB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EC595-5E39-A35B-4432-D36BB7E90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1DA43-1D08-A195-C607-F21910A0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26721-D336-6345-4FF8-6DF29068A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FA073-B7B7-F797-A6FD-C9E7DC4A2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88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0CE782-A250-CD91-05CB-FB04749FF7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759755-5951-47A8-6A36-B16A2D415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0B96D-B64A-3E0A-16BF-F1922CC7E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DEA54-1209-6FE5-CCDB-05D115325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BECFD-2170-D34E-C5D5-1CA90D6E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608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0A25A-D2D7-0A21-18E2-1603C671E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610F6-4116-4406-1841-BA981943A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1CEB1-9465-E577-4EC8-35FED9897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0A6A1-E74D-1AF4-2E0A-58FA6C815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2DDA2-1F47-FE7B-E6F0-5ABD3A5C5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48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48F7C-5136-97DB-1598-577379307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09C0C-FA77-2E32-449F-E5C4F96F3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F5BC6-C5A3-92B1-FF84-788E83173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9F411-0084-7981-1D5E-6EA063456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6FBA4-3E01-4232-FAC7-A9CB875C2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76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538B-B312-4274-8219-50E34F73E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F3EBF-53E1-5E80-967B-523390F27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23D17-D661-88C1-6144-3BA0588F1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40429-96F4-218F-BC68-E24337231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16E13-D8FD-8010-E96E-4C682831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255972-D2F8-1A70-4CED-33FA03062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50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597D3-1348-7AE7-D390-F32348E4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F7F7E-E4C6-3FDD-2EBC-14B55A4DE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1F8CBD-6618-6C6B-6236-300B8FE92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6DAA23-1E14-1027-A39B-139DBF93D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3F9FA-2051-0583-65C7-D2C62A940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F9A66-93BC-64AD-D61D-00A19DA98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4AA55-144F-45FD-9628-862B50008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4F2018-9655-7644-C04A-9F7E8DAC5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45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F84B4-35D3-8C2B-7771-6BA7ED41C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111BBC-DB62-C050-0EB0-049709FA9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45FA6-FFAE-196F-F978-1D3C2FE4F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966E18-234E-A0E6-FBF0-D719F7131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77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963948-300E-F814-9C10-68FA0794D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FA0DF3-5D0A-D54F-20E7-1CEC265F8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3150B-4520-A2AB-E259-CD9331D2A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456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7A1C2-2ADC-01E0-96F7-675EE0683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E0920-CE38-3068-9B63-29DB4E94E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53FA86-4A09-A5C4-BF34-1A8F16D2A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1AD75-8887-2E75-7B78-14A962A8A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7B2942-676B-8008-5793-1C0B16483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EA1020-D9DD-B55A-8A08-FD20D9BDB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81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BEB8F-303B-93A1-F30F-C89D08CBF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DB346F-CBBB-08AF-173A-68CE0E407D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FF589C-B2FF-C8D8-3FD4-1F7CA1D48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F2990-96C2-43D7-9DCE-E860DDF60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CDC335-5223-5DB6-044D-A8CE953E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FEBE2-86E5-8EA1-3169-3DBF5E58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51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0B6BB7-827B-5B6D-92A3-9D1600CB6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E5558-3F84-A894-D68E-08C2B2BF2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B1064-F83B-7815-A9E8-88FB0114D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E43A2-9360-4C3E-ABDA-169A7A79BC95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02580-D9C5-E90B-C98A-A27280779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8C167-F00A-0DD8-1F40-C1D89F1DE2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0EA97-B659-4914-8A7A-D39AE0416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259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hyperlink" Target="http://class.bu.edu/sphak/Taylor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erson with her hair blowing in the wind&#10;&#10;Description automatically generated with low confidence">
            <a:extLst>
              <a:ext uri="{FF2B5EF4-FFF2-40B4-BE49-F238E27FC236}">
                <a16:creationId xmlns:a16="http://schemas.microsoft.com/office/drawing/2014/main" id="{D52AE0D9-C0C2-6791-8F13-7696A89A11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8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8800" b="1" dirty="0">
                <a:solidFill>
                  <a:schemeClr val="bg1"/>
                </a:solidFill>
              </a:rPr>
              <a:t>Fearless Tour</a:t>
            </a:r>
            <a:br>
              <a:rPr lang="en-US" sz="6600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Taylor Swift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4E242-B29A-3F4E-3226-3BCE5E3F3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Presenter: Supawadee Phakdee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598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596384" cy="1176338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Web Banners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4" name="Supawadee Phakdee-animated-banner">
            <a:hlinkClick r:id="" action="ppaction://media"/>
            <a:extLst>
              <a:ext uri="{FF2B5EF4-FFF2-40B4-BE49-F238E27FC236}">
                <a16:creationId xmlns:a16="http://schemas.microsoft.com/office/drawing/2014/main" id="{45E679D8-9F64-D798-8B05-3BC36B7E26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4725" y="2451164"/>
            <a:ext cx="11039519" cy="136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5463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8022336" cy="117633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Websites for Web Banners  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CE67BB-EDFA-D3DD-8718-CFFF5C2355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6" y="1406434"/>
            <a:ext cx="10255826" cy="51894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5F27B2-D8A5-92E5-6C0B-8B7CE639F3FA}"/>
              </a:ext>
            </a:extLst>
          </p:cNvPr>
          <p:cNvSpPr txBox="1"/>
          <p:nvPr/>
        </p:nvSpPr>
        <p:spPr>
          <a:xfrm>
            <a:off x="9836790" y="882696"/>
            <a:ext cx="17204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Spotify-gif</a:t>
            </a:r>
          </a:p>
        </p:txBody>
      </p:sp>
    </p:spTree>
    <p:extLst>
      <p:ext uri="{BB962C8B-B14F-4D97-AF65-F5344CB8AC3E}">
        <p14:creationId xmlns:p14="http://schemas.microsoft.com/office/powerpoint/2010/main" val="1596025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8022336" cy="117633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Websites for Web Banners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24B90DE-6C02-AA4C-3B59-1D559BBB81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0" t="7308" r="5760" b="6379"/>
          <a:stretch/>
        </p:blipFill>
        <p:spPr>
          <a:xfrm>
            <a:off x="1584960" y="1098958"/>
            <a:ext cx="8814816" cy="57468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0F775E-B066-B4C9-5AA2-9498A62761ED}"/>
              </a:ext>
            </a:extLst>
          </p:cNvPr>
          <p:cNvSpPr txBox="1"/>
          <p:nvPr/>
        </p:nvSpPr>
        <p:spPr>
          <a:xfrm>
            <a:off x="9170964" y="571980"/>
            <a:ext cx="2937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Facebook-animate</a:t>
            </a:r>
          </a:p>
        </p:txBody>
      </p:sp>
    </p:spTree>
    <p:extLst>
      <p:ext uri="{BB962C8B-B14F-4D97-AF65-F5344CB8AC3E}">
        <p14:creationId xmlns:p14="http://schemas.microsoft.com/office/powerpoint/2010/main" val="3972181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8022336" cy="117633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Websites for Web Banners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screenshot of a social media post&#10;&#10;Description automatically generated with medium confidence">
            <a:extLst>
              <a:ext uri="{FF2B5EF4-FFF2-40B4-BE49-F238E27FC236}">
                <a16:creationId xmlns:a16="http://schemas.microsoft.com/office/drawing/2014/main" id="{ED30C83C-1821-47D0-2447-5E8E49C3B9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672" y="1132020"/>
            <a:ext cx="8185152" cy="5609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3380DE-074B-2729-F15C-4954DCF1443F}"/>
              </a:ext>
            </a:extLst>
          </p:cNvPr>
          <p:cNvSpPr txBox="1"/>
          <p:nvPr/>
        </p:nvSpPr>
        <p:spPr>
          <a:xfrm>
            <a:off x="8434416" y="653118"/>
            <a:ext cx="25804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Instagram-static</a:t>
            </a:r>
          </a:p>
        </p:txBody>
      </p:sp>
    </p:spTree>
    <p:extLst>
      <p:ext uri="{BB962C8B-B14F-4D97-AF65-F5344CB8AC3E}">
        <p14:creationId xmlns:p14="http://schemas.microsoft.com/office/powerpoint/2010/main" val="3836510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718560" cy="1176338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Album Art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picture containing cartoon, art&#10;&#10;Description automatically generated">
            <a:extLst>
              <a:ext uri="{FF2B5EF4-FFF2-40B4-BE49-F238E27FC236}">
                <a16:creationId xmlns:a16="http://schemas.microsoft.com/office/drawing/2014/main" id="{027BE078-3838-847A-FF99-3EBED6F33F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740" y="1176338"/>
            <a:ext cx="55245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476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718560" cy="1176338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Album Art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picture containing compact disk, circle, text, data storage device&#10;&#10;Description automatically generated">
            <a:extLst>
              <a:ext uri="{FF2B5EF4-FFF2-40B4-BE49-F238E27FC236}">
                <a16:creationId xmlns:a16="http://schemas.microsoft.com/office/drawing/2014/main" id="{7D6B77EA-4C29-FDF0-8FE8-3EF41D0C23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628" y="1176338"/>
            <a:ext cx="5485714" cy="54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229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718560" cy="1176338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Album Art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person holding a guitar&#10;&#10;Description automatically generated with medium confidence">
            <a:extLst>
              <a:ext uri="{FF2B5EF4-FFF2-40B4-BE49-F238E27FC236}">
                <a16:creationId xmlns:a16="http://schemas.microsoft.com/office/drawing/2014/main" id="{92282A45-33B7-FA9B-9140-A0441EC984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816" y="1176338"/>
            <a:ext cx="6831330" cy="552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454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976" y="2694432"/>
            <a:ext cx="7510272" cy="2621280"/>
          </a:xfrm>
        </p:spPr>
        <p:txBody>
          <a:bodyPr>
            <a:normAutofit fontScale="90000"/>
          </a:bodyPr>
          <a:lstStyle/>
          <a:p>
            <a:r>
              <a:rPr lang="en-US" sz="1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you!</a:t>
            </a:r>
            <a:br>
              <a:rPr lang="en-US" sz="1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br>
              <a:rPr lang="en-US" sz="9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US" sz="89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Q&amp;A ?</a:t>
            </a:r>
            <a:endParaRPr lang="en-US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2096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ree, curtain, outdoor">
            <a:extLst>
              <a:ext uri="{FF2B5EF4-FFF2-40B4-BE49-F238E27FC236}">
                <a16:creationId xmlns:a16="http://schemas.microsoft.com/office/drawing/2014/main" id="{62A892F2-0973-247A-D7A6-BA36BA35E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5888736" cy="1042988"/>
          </a:xfrm>
        </p:spPr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About Taylor Swift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4E242-B29A-3F4E-3226-3BCE5E3F3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3810" y="1466850"/>
            <a:ext cx="8153400" cy="3702557"/>
          </a:xfrm>
        </p:spPr>
        <p:txBody>
          <a:bodyPr>
            <a:normAutofit/>
          </a:bodyPr>
          <a:lstStyle/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Agency FB" panose="020B0503020202020204" pitchFamily="34" charset="0"/>
              </a:rPr>
              <a:t>Was born in West Reading, Pennsylvania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Agency FB" panose="020B0503020202020204" pitchFamily="34" charset="0"/>
              </a:rPr>
              <a:t>Singer-songwriter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Agency FB" panose="020B0503020202020204" pitchFamily="34" charset="0"/>
              </a:rPr>
              <a:t>Pop and country music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Agency FB" panose="020B0503020202020204" pitchFamily="34" charset="0"/>
              </a:rPr>
              <a:t>Becomes famous in 2004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4075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ree, curtain, outdoor">
            <a:extLst>
              <a:ext uri="{FF2B5EF4-FFF2-40B4-BE49-F238E27FC236}">
                <a16:creationId xmlns:a16="http://schemas.microsoft.com/office/drawing/2014/main" id="{60D9901F-7AAD-4E7B-741A-73018CBB8D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5669280" cy="1176338"/>
          </a:xfrm>
        </p:spPr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Target Audience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D34CEA54-8877-73D7-A992-756DB4A328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3810" y="1466850"/>
            <a:ext cx="8153400" cy="3702557"/>
          </a:xfrm>
        </p:spPr>
        <p:txBody>
          <a:bodyPr>
            <a:normAutofit fontScale="85000" lnSpcReduction="10000"/>
          </a:bodyPr>
          <a:lstStyle/>
          <a:p>
            <a:pPr marL="571500" indent="-5715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Agency FB" panose="020B0503020202020204" pitchFamily="34" charset="0"/>
              </a:rPr>
              <a:t>Young Adults: 18-25 years old</a:t>
            </a:r>
          </a:p>
          <a:p>
            <a:pPr marL="571500" indent="-5715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Agency FB" panose="020B0503020202020204" pitchFamily="34" charset="0"/>
              </a:rPr>
              <a:t>Majority are female</a:t>
            </a:r>
          </a:p>
          <a:p>
            <a:pPr marL="571500" indent="-5715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Agency FB" panose="020B0503020202020204" pitchFamily="34" charset="0"/>
              </a:rPr>
              <a:t>Love Pop &amp; Country music</a:t>
            </a:r>
          </a:p>
          <a:p>
            <a:pPr marL="571500" indent="-571500"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Agency FB" panose="020B0503020202020204" pitchFamily="34" charset="0"/>
              </a:rPr>
              <a:t>Primarily within the US</a:t>
            </a:r>
          </a:p>
        </p:txBody>
      </p:sp>
    </p:spTree>
    <p:extLst>
      <p:ext uri="{BB962C8B-B14F-4D97-AF65-F5344CB8AC3E}">
        <p14:creationId xmlns:p14="http://schemas.microsoft.com/office/powerpoint/2010/main" val="17374781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34B558D1-3AA2-CCE5-F2F5-1A6850F705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2124075" cy="1176338"/>
          </a:xfrm>
        </p:spPr>
        <p:txBody>
          <a:bodyPr/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Logo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7" name="Picture 6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4586B667-A43F-0FF1-1664-C64020E1D9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222" y="1263920"/>
            <a:ext cx="4355555" cy="433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343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58496"/>
            <a:ext cx="5221705" cy="1176338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Typographic Ad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poster for a concert&#10;&#10;Description automatically generated with medium confidence">
            <a:extLst>
              <a:ext uri="{FF2B5EF4-FFF2-40B4-BE49-F238E27FC236}">
                <a16:creationId xmlns:a16="http://schemas.microsoft.com/office/drawing/2014/main" id="{D9B80287-E17E-B0ED-41E5-71CA541A5A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509" y="1046746"/>
            <a:ext cx="4425857" cy="572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993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8963526" cy="117633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Magazines for typographic ad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black text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DC80FB1F-6932-305A-5BBC-89D4C5F87D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77" y="2716957"/>
            <a:ext cx="3159192" cy="997640"/>
          </a:xfrm>
          <a:prstGeom prst="rect">
            <a:avLst/>
          </a:prstGeom>
        </p:spPr>
      </p:pic>
      <p:pic>
        <p:nvPicPr>
          <p:cNvPr id="7" name="Picture 6" descr="A picture containing screenshot, font, graphics, design&#10;&#10;Description automatically generated">
            <a:extLst>
              <a:ext uri="{FF2B5EF4-FFF2-40B4-BE49-F238E27FC236}">
                <a16:creationId xmlns:a16="http://schemas.microsoft.com/office/drawing/2014/main" id="{47AEF142-75DF-7499-EACD-617B0ACE76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375" y="2897788"/>
            <a:ext cx="3889248" cy="818869"/>
          </a:xfrm>
          <a:prstGeom prst="rect">
            <a:avLst/>
          </a:prstGeom>
        </p:spPr>
      </p:pic>
      <p:pic>
        <p:nvPicPr>
          <p:cNvPr id="10" name="Picture 9" descr="A picture containing text, font, graphics, logo&#10;&#10;Description automatically generated">
            <a:extLst>
              <a:ext uri="{FF2B5EF4-FFF2-40B4-BE49-F238E27FC236}">
                <a16:creationId xmlns:a16="http://schemas.microsoft.com/office/drawing/2014/main" id="{345C1F92-0579-6182-32E0-6CF0B1E1BE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672" y="2219212"/>
            <a:ext cx="4364599" cy="24550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2357C0-561A-9491-16A7-1694648900C1}"/>
              </a:ext>
            </a:extLst>
          </p:cNvPr>
          <p:cNvSpPr txBox="1"/>
          <p:nvPr/>
        </p:nvSpPr>
        <p:spPr>
          <a:xfrm flipH="1">
            <a:off x="763480" y="4314548"/>
            <a:ext cx="10768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lgerian" panose="04020705040A02060702" pitchFamily="82" charset="0"/>
              </a:rPr>
              <a:t>Fall                                                Winter                                              Spring</a:t>
            </a:r>
          </a:p>
        </p:txBody>
      </p:sp>
    </p:spTree>
    <p:extLst>
      <p:ext uri="{BB962C8B-B14F-4D97-AF65-F5344CB8AC3E}">
        <p14:creationId xmlns:p14="http://schemas.microsoft.com/office/powerpoint/2010/main" val="1484824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621024" cy="1176338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Micro-Site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medium confidence">
            <a:hlinkClick r:id="rId4"/>
            <a:extLst>
              <a:ext uri="{FF2B5EF4-FFF2-40B4-BE49-F238E27FC236}">
                <a16:creationId xmlns:a16="http://schemas.microsoft.com/office/drawing/2014/main" id="{41C7F1C2-F5D6-AE63-DE35-C5ECEB1E34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" y="1108011"/>
            <a:ext cx="10290048" cy="552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362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596384" cy="1176338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Web Banners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person posing for a picture&#10;&#10;Description automatically generated">
            <a:extLst>
              <a:ext uri="{FF2B5EF4-FFF2-40B4-BE49-F238E27FC236}">
                <a16:creationId xmlns:a16="http://schemas.microsoft.com/office/drawing/2014/main" id="{9860BC71-6D5D-9ABE-9315-45BC3ED68E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176" y="1531112"/>
            <a:ext cx="5355336" cy="446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904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curtain, outdoor&#10;&#10;Description automatically generated">
            <a:extLst>
              <a:ext uri="{FF2B5EF4-FFF2-40B4-BE49-F238E27FC236}">
                <a16:creationId xmlns:a16="http://schemas.microsoft.com/office/drawing/2014/main" id="{1781BBBE-B9B2-5EDD-49B7-169F42E65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97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83032C-64DA-5263-533F-E983206F9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596384" cy="1176338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Web Banners</a:t>
            </a:r>
          </a:p>
        </p:txBody>
      </p:sp>
      <p:pic>
        <p:nvPicPr>
          <p:cNvPr id="9" name="Picture 8" descr="A picture containing circle, graphics, font, colorfulness&#10;&#10;Description automatically generated">
            <a:extLst>
              <a:ext uri="{FF2B5EF4-FFF2-40B4-BE49-F238E27FC236}">
                <a16:creationId xmlns:a16="http://schemas.microsoft.com/office/drawing/2014/main" id="{0E2717EB-A644-F6E7-812D-1DF1EEEC6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373" y="5886450"/>
            <a:ext cx="903522" cy="898254"/>
          </a:xfrm>
          <a:prstGeom prst="rect">
            <a:avLst/>
          </a:prstGeom>
        </p:spPr>
      </p:pic>
      <p:pic>
        <p:nvPicPr>
          <p:cNvPr id="5" name="Picture 4" descr="A person in a dress&#10;&#10;Description automatically generated with low confidence">
            <a:extLst>
              <a:ext uri="{FF2B5EF4-FFF2-40B4-BE49-F238E27FC236}">
                <a16:creationId xmlns:a16="http://schemas.microsoft.com/office/drawing/2014/main" id="{DA5A762B-05F3-7599-B6E5-5C84A714B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0432" y="237744"/>
            <a:ext cx="1749552" cy="656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0400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95</Words>
  <Application>Microsoft Office PowerPoint</Application>
  <PresentationFormat>Widescreen</PresentationFormat>
  <Paragraphs>30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Agency FB</vt:lpstr>
      <vt:lpstr>Algerian</vt:lpstr>
      <vt:lpstr>Arial</vt:lpstr>
      <vt:lpstr>Calibri</vt:lpstr>
      <vt:lpstr>Calibri Light</vt:lpstr>
      <vt:lpstr>Office Theme</vt:lpstr>
      <vt:lpstr>Fearless Tour Taylor Swift</vt:lpstr>
      <vt:lpstr>About Taylor Swift</vt:lpstr>
      <vt:lpstr>Target Audience</vt:lpstr>
      <vt:lpstr>Logo</vt:lpstr>
      <vt:lpstr>Typographic Ad</vt:lpstr>
      <vt:lpstr>Magazines for typographic ad</vt:lpstr>
      <vt:lpstr>Micro-Site</vt:lpstr>
      <vt:lpstr>Web Banners</vt:lpstr>
      <vt:lpstr>Web Banners</vt:lpstr>
      <vt:lpstr>Web Banners</vt:lpstr>
      <vt:lpstr>Websites for Web Banners  </vt:lpstr>
      <vt:lpstr>Websites for Web Banners</vt:lpstr>
      <vt:lpstr>Websites for Web Banners</vt:lpstr>
      <vt:lpstr>Album Art</vt:lpstr>
      <vt:lpstr>Album Art</vt:lpstr>
      <vt:lpstr>Album Art</vt:lpstr>
      <vt:lpstr>Thank you!  Q&amp;A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Fearless Tour Taylor Swift</dc:title>
  <dc:creator>Supawadee Phakdee</dc:creator>
  <cp:lastModifiedBy>Supawadee Phakdee</cp:lastModifiedBy>
  <cp:revision>5</cp:revision>
  <dcterms:created xsi:type="dcterms:W3CDTF">2023-06-28T19:59:06Z</dcterms:created>
  <dcterms:modified xsi:type="dcterms:W3CDTF">2023-06-28T23:48:29Z</dcterms:modified>
</cp:coreProperties>
</file>

<file path=docProps/thumbnail.jpeg>
</file>